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a:t>
            </a:r>
            <a:r>
              <a:rPr b="1" lang="en" sz="1600"/>
              <a:t>Preliminary Data</a:t>
            </a:r>
            <a:r>
              <a:rPr b="1" lang="en" sz="1600"/>
              <a:t> Summary</a:t>
            </a:r>
            <a:endParaRPr sz="1900"/>
          </a:p>
        </p:txBody>
      </p:sp>
      <p:sp>
        <p:nvSpPr>
          <p:cNvPr id="155" name="Google Shape;155;p8"/>
          <p:cNvSpPr txBox="1"/>
          <p:nvPr>
            <p:ph idx="1" type="subTitle"/>
          </p:nvPr>
        </p:nvSpPr>
        <p:spPr>
          <a:xfrm>
            <a:off x="1941150" y="677675"/>
            <a:ext cx="38901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a:t>
            </a:r>
            <a:r>
              <a:rPr lang="en" sz="1100">
                <a:solidFill>
                  <a:schemeClr val="dk1"/>
                </a:solidFill>
                <a:latin typeface="Google Sans"/>
                <a:ea typeface="Google Sans"/>
                <a:cs typeface="Google Sans"/>
                <a:sym typeface="Google Sans"/>
              </a:rPr>
              <a:t>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050750"/>
            <a:ext cx="3407700" cy="2255400"/>
          </a:xfrm>
          <a:prstGeom prst="rect">
            <a:avLst/>
          </a:prstGeom>
        </p:spPr>
        <p:txBody>
          <a:bodyPr anchorCtr="0" anchor="t" bIns="91425" lIns="57150" spcFirstLastPara="1" rIns="91425" wrap="square" tIns="91425">
            <a:norm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sp>
        <p:nvSpPr>
          <p:cNvPr id="161" name="Google Shape;161;p8"/>
          <p:cNvSpPr txBox="1"/>
          <p:nvPr>
            <p:ph idx="6" type="subTitle"/>
          </p:nvPr>
        </p:nvSpPr>
        <p:spPr>
          <a:xfrm>
            <a:off x="4051275" y="9304325"/>
            <a:ext cx="3219000" cy="6204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r>
              <a:rPr lang="en" sz="1000">
                <a:solidFill>
                  <a:schemeClr val="dk1"/>
                </a:solidFill>
              </a:rPr>
              <a:t>.</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